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352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7B742-40E0-B0CC-A01F-85099E359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F4C00D-AEB0-F75A-3263-161422554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E5074-BE9D-F4B2-1C8E-A9174D85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6CD3B6-E56A-8E73-D8F7-E4E5B89B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47954B-EDD4-097C-E189-D99E1320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40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D78B4-4422-8CDD-1CED-CDF3FF81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58A9D7-8D67-114E-EC87-78A065C60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998D79-6477-A282-0D03-892D4D2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0B8D8B-9E17-DFF5-BBE9-EFB6603E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844B7F-77FF-D501-C758-BEE9C008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9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44D3BEB-405A-DE84-655C-FC003EFE4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89561C-E5ED-E6FB-F2D4-F5F62B087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91BA2F-05CB-7D0C-EB05-FA03CFF6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1A9144-1C3F-FB00-ABE3-A2EAE30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677745-5E3B-C92E-6EBE-C90F3999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63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9EA1BB-22F4-406D-5056-D112ECEF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B16363-6E70-7A92-4188-55233DAE0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0C09BB-F056-6453-0388-4CD70178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DBD554-030C-460D-AE3E-E7333E20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5E1557-78CE-4CFE-F75B-0AB61D11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31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9F716-3677-07C1-B5D3-60BD1561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C5DF56-A3D7-BA00-0CFB-D9C606AA7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0E7E8-65FF-38CD-82BE-6973245EB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39AF67-AE14-EAED-2E6D-4B3A4000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B826A8-EBEB-9A46-307D-3C2ABE945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97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A576F4-9B86-EDDB-C0D0-CD67BD31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2204CD-53D3-3DE7-416F-B262D5A6E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507FB2-0218-2822-D52E-77EA296D1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9A6C55-8BF3-1C0E-6648-609D0B23E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F61EE8-3D8A-9F61-2306-D22FA6B7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15FFE9-6EB7-3557-CD89-761120DF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13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51AF8-2793-B24F-6F06-35C4FD9E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79CC28-6DEE-A27E-75A0-42B1A028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0D8F45-24BA-61BB-3B2B-FBC4D05F7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6E251B-97DB-DE35-46CD-713ED91D6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5017DF-3589-97D3-101F-51459E384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D2E2EE7-4668-F954-DE24-2D4B876D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E6F0EE-A4F3-8FC5-9B7D-9C251288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A85E50-F861-CBDD-31AA-A59C8B46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09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AE908-B6C0-5189-171D-D1B29E02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89A252-DA80-39C2-C3DD-C664FD62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F30ED0-ED02-5A7C-7429-C86D489C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A671B7-A9EA-981E-3FBE-F50D0648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75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638A13-42EA-8563-5611-955B5724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10D913-DEE9-8258-359B-B7F50E55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C59C8-1322-0628-AFB3-673435FC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99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4042A-2506-CEB0-82BE-2F2AEB60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7F2138-7486-AF84-5B84-5D67266D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13C66A-E76E-D8DF-E5FA-D3322A380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C97EAE-F5FF-E90F-7E7D-FBBDF4BD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B2C68F-A86D-8EA0-C688-EBBF12CB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80C805-A18F-79EF-1CE1-078282A7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62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D47A39-16FC-B198-F0BE-B5B60141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90132CB-9B6E-9BAB-DAD5-88689322FE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C37634-0139-6F44-C87B-02A8D12D3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0C6520-3F1C-0553-420B-7D82932A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01FAEA-09E9-E89E-5783-C3C39347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32D23B-1DCF-D14F-057D-3AC63068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13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62FB7E-E371-3567-93F5-42B537C4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26D310-208E-7315-0355-98730AD0D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713897-F981-72D3-51FA-DDE64ACCF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DB1E4-A16C-4834-9C00-5585F2D0336E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61BD59-857C-2B05-6748-133FBD6A4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F58D24-DC9E-B2D7-9047-DB81EAC4B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B882E-384E-4F6B-8B5B-B1573FC59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74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webp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37A6735-37C2-A490-DB86-6607C05B33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514" r="4502" b="8032"/>
          <a:stretch/>
        </p:blipFill>
        <p:spPr>
          <a:xfrm>
            <a:off x="5085183" y="260615"/>
            <a:ext cx="6340596" cy="33136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2A11697-12C8-D779-B3CD-E8ED998959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30" b="8489"/>
          <a:stretch/>
        </p:blipFill>
        <p:spPr>
          <a:xfrm>
            <a:off x="0" y="746"/>
            <a:ext cx="4213807" cy="220217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26FEB06-E005-727E-96BF-BC7A4B933A65}"/>
              </a:ext>
            </a:extLst>
          </p:cNvPr>
          <p:cNvSpPr txBox="1"/>
          <p:nvPr/>
        </p:nvSpPr>
        <p:spPr>
          <a:xfrm>
            <a:off x="5085183" y="1101833"/>
            <a:ext cx="63405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20000"/>
                    </a:schemeClr>
                  </a:glow>
                  <a:outerShdw dist="38100" dir="2700000" algn="tl" rotWithShape="0">
                    <a:srgbClr val="0070C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ARTICLES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212AA1F-1EE6-498A-EDBE-FD0763DDB3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514" r="4502" b="8032"/>
          <a:stretch/>
        </p:blipFill>
        <p:spPr>
          <a:xfrm>
            <a:off x="0" y="3429000"/>
            <a:ext cx="6340596" cy="331365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D0D2643-3C07-5905-A958-813DDE3444C7}"/>
              </a:ext>
            </a:extLst>
          </p:cNvPr>
          <p:cNvSpPr txBox="1"/>
          <p:nvPr/>
        </p:nvSpPr>
        <p:spPr>
          <a:xfrm>
            <a:off x="0" y="4035075"/>
            <a:ext cx="6340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20000"/>
                    </a:schemeClr>
                  </a:glow>
                  <a:outerShdw dist="38100" dir="2700000" algn="tl" rotWithShape="0">
                    <a:srgbClr val="0070C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PIEZO RESISTIVE</a:t>
            </a:r>
          </a:p>
          <a:p>
            <a:pPr algn="ctr"/>
            <a:r>
              <a:rPr lang="fr-FR" sz="8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20000"/>
                    </a:schemeClr>
                  </a:glow>
                  <a:outerShdw dist="38100" dir="2700000" algn="tl" rotWithShape="0">
                    <a:srgbClr val="0070C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EFFECT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1FA776-752E-6CB5-682C-797A0C2D97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35" b="37467"/>
          <a:stretch/>
        </p:blipFill>
        <p:spPr>
          <a:xfrm>
            <a:off x="9555843" y="4415485"/>
            <a:ext cx="6340596" cy="331365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B2F1FBF-8C8F-B2A5-2934-8C72FBC01F67}"/>
              </a:ext>
            </a:extLst>
          </p:cNvPr>
          <p:cNvSpPr txBox="1"/>
          <p:nvPr/>
        </p:nvSpPr>
        <p:spPr>
          <a:xfrm>
            <a:off x="9555842" y="4613676"/>
            <a:ext cx="634059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20000"/>
                    </a:schemeClr>
                  </a:glow>
                  <a:outerShdw dist="38100" dir="2700000" algn="tl" rotWithShape="0">
                    <a:srgbClr val="0070C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CHALLENGES</a:t>
            </a:r>
          </a:p>
          <a:p>
            <a:pPr algn="ctr"/>
            <a:endParaRPr lang="fr-FR" sz="3000" b="1" dirty="0">
              <a:ln w="6600">
                <a:solidFill>
                  <a:srgbClr val="0070C0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5">
                    <a:satMod val="175000"/>
                    <a:alpha val="20000"/>
                  </a:schemeClr>
                </a:glow>
                <a:outerShdw dist="38100" dir="2700000" algn="tl" rotWithShape="0">
                  <a:srgbClr val="0070C0"/>
                </a:outerShdw>
              </a:effectLst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ctr"/>
            <a:r>
              <a:rPr lang="fr-FR" sz="5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20000"/>
                    </a:schemeClr>
                  </a:glow>
                  <a:outerShdw dist="38100" dir="2700000" algn="tl" rotWithShape="0">
                    <a:srgbClr val="0070C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AT</a:t>
            </a:r>
          </a:p>
          <a:p>
            <a:pPr algn="ctr"/>
            <a:r>
              <a:rPr lang="fr-FR" sz="5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20000"/>
                    </a:schemeClr>
                  </a:glow>
                  <a:outerShdw dist="38100" dir="2700000" algn="tl" rotWithShape="0">
                    <a:srgbClr val="0070C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MICROSCALE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08EB19-C5DA-58FF-BCEA-A524EC438D5E}"/>
              </a:ext>
            </a:extLst>
          </p:cNvPr>
          <p:cNvSpPr/>
          <p:nvPr/>
        </p:nvSpPr>
        <p:spPr>
          <a:xfrm>
            <a:off x="-7361298" y="3669517"/>
            <a:ext cx="6340596" cy="3313652"/>
          </a:xfrm>
          <a:prstGeom prst="rect">
            <a:avLst/>
          </a:prstGeom>
          <a:gradFill flip="none" rotWithShape="1">
            <a:gsLst>
              <a:gs pos="23000">
                <a:srgbClr val="0070C0">
                  <a:shade val="30000"/>
                  <a:satMod val="115000"/>
                </a:srgbClr>
              </a:gs>
              <a:gs pos="56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1D5573-0B2C-8064-6F32-C6733F0BC028}"/>
              </a:ext>
            </a:extLst>
          </p:cNvPr>
          <p:cNvSpPr txBox="1"/>
          <p:nvPr/>
        </p:nvSpPr>
        <p:spPr>
          <a:xfrm>
            <a:off x="-7361298" y="4404827"/>
            <a:ext cx="634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20000"/>
                    </a:schemeClr>
                  </a:glow>
                  <a:outerShdw dist="38100" dir="2700000" algn="tl" rotWithShape="0">
                    <a:srgbClr val="0070C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CONTACT US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EAED50-45CB-8BE5-6666-ED4AB0BE99C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6678" y="5272020"/>
            <a:ext cx="1778337" cy="17675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311D5ED-9FE0-67B7-13C9-54197969AA72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9804" y="5849257"/>
            <a:ext cx="757608" cy="64426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3E3C110-2AD2-2154-A042-211057C09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13341" y="5830408"/>
            <a:ext cx="650782" cy="6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6054F8E-6E79-F24D-B5A5-838FB1BF6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514" r="4502" b="8032"/>
          <a:stretch/>
        </p:blipFill>
        <p:spPr>
          <a:xfrm>
            <a:off x="7304887" y="0"/>
            <a:ext cx="6340596" cy="331365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650EBC8-8CF7-6A6A-FC4C-0DDA6385B2B7}"/>
              </a:ext>
            </a:extLst>
          </p:cNvPr>
          <p:cNvSpPr txBox="1"/>
          <p:nvPr/>
        </p:nvSpPr>
        <p:spPr>
          <a:xfrm>
            <a:off x="7304887" y="841218"/>
            <a:ext cx="63405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20000"/>
                    </a:schemeClr>
                  </a:glow>
                  <a:outerShdw dist="38100" dir="2700000" algn="tl" rotWithShape="0">
                    <a:srgbClr val="0070C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ARTICLES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F89A59-3AE1-252C-A690-775C22519D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t="19719" r="143"/>
          <a:stretch/>
        </p:blipFill>
        <p:spPr>
          <a:xfrm>
            <a:off x="0" y="0"/>
            <a:ext cx="6444583" cy="33136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2F0305-2D6E-663A-D7F3-4B071D2C80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66" t="19719" r="143"/>
          <a:stretch/>
        </p:blipFill>
        <p:spPr>
          <a:xfrm>
            <a:off x="0" y="3544349"/>
            <a:ext cx="6444583" cy="33136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F82ABEC-BDBC-0F5F-6AA6-40C9CE3CD3D3}"/>
              </a:ext>
            </a:extLst>
          </p:cNvPr>
          <p:cNvSpPr txBox="1"/>
          <p:nvPr/>
        </p:nvSpPr>
        <p:spPr>
          <a:xfrm>
            <a:off x="0" y="4677955"/>
            <a:ext cx="644458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200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20000"/>
                    </a:schemeClr>
                  </a:glow>
                  <a:outerShdw dist="38100" dir="2700000" algn="tl" rotWithShape="0">
                    <a:srgbClr val="0070C0"/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167758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942EC6-A485-B2A0-70B1-82AB4D13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12489"/>
            <a:ext cx="6346486" cy="33165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A2EB08-2FA2-6399-6CD1-9F576E6E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530" y="-159783"/>
            <a:ext cx="6340390" cy="33104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3706A7C-51CC-379C-827E-EBC220DA7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855" y="3707369"/>
            <a:ext cx="6340390" cy="33104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2F9340D-E774-CC71-84A7-7D09EB223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5786"/>
            <a:ext cx="6340390" cy="3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77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11</Words>
  <Application>Microsoft Office PowerPoint</Application>
  <PresentationFormat>Grand écran</PresentationFormat>
  <Paragraphs>10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Gadugi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Valentin Bidon</dc:creator>
  <cp:lastModifiedBy>Valentin Bidon</cp:lastModifiedBy>
  <cp:revision>5</cp:revision>
  <dcterms:created xsi:type="dcterms:W3CDTF">2022-12-03T01:46:10Z</dcterms:created>
  <dcterms:modified xsi:type="dcterms:W3CDTF">2023-01-09T20:58:42Z</dcterms:modified>
</cp:coreProperties>
</file>